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88" r:id="rId3"/>
    <p:sldId id="289" r:id="rId4"/>
    <p:sldId id="259" r:id="rId5"/>
    <p:sldId id="257" r:id="rId6"/>
    <p:sldId id="269" r:id="rId7"/>
    <p:sldId id="258" r:id="rId8"/>
    <p:sldId id="260" r:id="rId9"/>
    <p:sldId id="261" r:id="rId10"/>
    <p:sldId id="280" r:id="rId11"/>
    <p:sldId id="292" r:id="rId12"/>
    <p:sldId id="262" r:id="rId13"/>
    <p:sldId id="263" r:id="rId14"/>
    <p:sldId id="281" r:id="rId15"/>
    <p:sldId id="286" r:id="rId16"/>
    <p:sldId id="287" r:id="rId17"/>
    <p:sldId id="291" r:id="rId18"/>
    <p:sldId id="296" r:id="rId19"/>
    <p:sldId id="294" r:id="rId20"/>
    <p:sldId id="264" r:id="rId21"/>
    <p:sldId id="265" r:id="rId22"/>
    <p:sldId id="273" r:id="rId23"/>
    <p:sldId id="279" r:id="rId24"/>
    <p:sldId id="282" r:id="rId25"/>
    <p:sldId id="274" r:id="rId26"/>
    <p:sldId id="278" r:id="rId27"/>
    <p:sldId id="268" r:id="rId28"/>
    <p:sldId id="266" r:id="rId29"/>
    <p:sldId id="270" r:id="rId30"/>
    <p:sldId id="275" r:id="rId31"/>
    <p:sldId id="276" r:id="rId32"/>
    <p:sldId id="283" r:id="rId33"/>
    <p:sldId id="284" r:id="rId34"/>
    <p:sldId id="285" r:id="rId35"/>
    <p:sldId id="271" r:id="rId36"/>
    <p:sldId id="272" r:id="rId37"/>
    <p:sldId id="277" r:id="rId38"/>
    <p:sldId id="293" r:id="rId39"/>
    <p:sldId id="290" r:id="rId40"/>
    <p:sldId id="26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45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FC7BF-22F5-450B-8716-C1984106CDB2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A15DF-063E-47AE-9D66-B677CDC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0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Buster – Just Hanging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5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Benjamin (Severe Macaw) and Frisco (Cherry Headed Mixed </a:t>
            </a:r>
            <a:r>
              <a:rPr lang="en-US" dirty="0" err="1" smtClean="0"/>
              <a:t>Conure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1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Jasper (Umbrella Cockatoo) and Buster (Eleanor Cockatoo)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71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BUSTER’s tug-of-war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83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Sunshine (Citron Cockatoo)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58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ROMEO (</a:t>
            </a:r>
            <a:r>
              <a:rPr lang="en-US" dirty="0" err="1" smtClean="0"/>
              <a:t>Goffin</a:t>
            </a:r>
            <a:r>
              <a:rPr lang="en-US" dirty="0" smtClean="0"/>
              <a:t> Cockatoo)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86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TUCKER (Congo African Grey)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8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TUCKER – Loving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3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KIRBY (Scarlet Macaw) – Talking to the Doc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KIRBY – Giving some blood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44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BUDDY (Red</a:t>
            </a:r>
            <a:r>
              <a:rPr lang="en-US" baseline="0" dirty="0" smtClean="0"/>
              <a:t> Spread Pigeon) – Van De Go (Grey Rock Pigeon)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ERNIE – One handsome fella’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1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Throat cyst – Grey</a:t>
            </a:r>
            <a:r>
              <a:rPr lang="en-US" baseline="0" dirty="0" smtClean="0"/>
              <a:t> Rock Pigeon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07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ANGEL (</a:t>
            </a:r>
            <a:r>
              <a:rPr lang="en-US" dirty="0" err="1" smtClean="0"/>
              <a:t>Ringneck</a:t>
            </a:r>
            <a:r>
              <a:rPr lang="en-US" dirty="0" smtClean="0"/>
              <a:t> Dove) and daughter (</a:t>
            </a:r>
            <a:r>
              <a:rPr lang="en-US" dirty="0" err="1" smtClean="0"/>
              <a:t>Cammie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4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our kids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2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Cockatiel with crop fluid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27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Zeeke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42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– </a:t>
            </a:r>
            <a:r>
              <a:rPr lang="en-US" dirty="0" err="1" smtClean="0"/>
              <a:t>What’cha</a:t>
            </a:r>
            <a:r>
              <a:rPr lang="en-US" dirty="0" smtClean="0"/>
              <a:t> waiting for…help us NOW…says JJ the Green Wing Macaw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9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BUSTER –</a:t>
            </a:r>
            <a:r>
              <a:rPr lang="en-US" baseline="0" dirty="0" smtClean="0"/>
              <a:t> Just hanging around!!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0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ANGEL (Rose Breasted Cockatoo)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6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ANGEL</a:t>
            </a:r>
            <a:r>
              <a:rPr lang="en-US" baseline="0" dirty="0" smtClean="0"/>
              <a:t> – Wing tumor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2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BOOMER (Harlequin Macaw) – Saying Hello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1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BOOMER – Reading the newspaper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8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JONNIE (Scarlet Macaw)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58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3 Amigos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15DF-063E-47AE-9D66-B677CDC92F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2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1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8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6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2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7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4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7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B866E-EECA-46A5-8EF5-40AC319E32C7}" type="datetimeFigureOut">
              <a:rPr lang="en-US" smtClean="0"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7B6D6-7AAD-4FD5-83B8-16BEB47F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on Howard\Desktop\ARC\ARC Photos\CR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5766"/>
            <a:ext cx="28448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1523999"/>
            <a:ext cx="10134600" cy="16764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AVIAN RESCUE CORPORATION</a:t>
            </a:r>
            <a:b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</a:t>
            </a:r>
            <a:r>
              <a:rPr lang="en-US" sz="2000" b="1" dirty="0" smtClean="0">
                <a:solidFill>
                  <a:srgbClr val="FF0000"/>
                </a:solidFill>
                <a:latin typeface="Bookman Old Style" pitchFamily="18" charset="0"/>
              </a:rPr>
              <a:t>Concord, CA    (925)686-2350</a:t>
            </a:r>
            <a:endParaRPr lang="en-US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470165"/>
            <a:ext cx="7239000" cy="2895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Federal: CFC # </a:t>
            </a:r>
            <a:r>
              <a:rPr lang="en-US" b="1" dirty="0" smtClean="0">
                <a:solidFill>
                  <a:srgbClr val="0070C0"/>
                </a:solidFill>
              </a:rPr>
              <a:t>64924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California State: </a:t>
            </a:r>
            <a:r>
              <a:rPr lang="en-US" b="1" dirty="0" smtClean="0">
                <a:solidFill>
                  <a:srgbClr val="0070C0"/>
                </a:solidFill>
              </a:rPr>
              <a:t>CSECC 3301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Saving One Small Life at a Time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Barbara Streisand - Memories (Cat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0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4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6"/>
    </mc:Choice>
    <mc:Fallback>
      <p:transition spd="slow" advTm="1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n Howard\Desktop\ARC\ARC Photos\Jonnie 08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734"/>
            <a:ext cx="6705600" cy="692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5748761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JONNIE (Scarlet Macaw)</a:t>
            </a:r>
          </a:p>
        </p:txBody>
      </p:sp>
    </p:spTree>
    <p:extLst>
      <p:ext uri="{BB962C8B-B14F-4D97-AF65-F5344CB8AC3E}">
        <p14:creationId xmlns:p14="http://schemas.microsoft.com/office/powerpoint/2010/main" val="77675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1"/>
    </mc:Choice>
    <mc:Fallback>
      <p:transition spd="slow" advTm="798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n Howard\Desktop\Military Macaw_Major 08-13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20" y="-91187"/>
            <a:ext cx="6343756" cy="69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181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MAJOR (Military Macaw)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4"/>
    </mc:Choice>
    <mc:Fallback>
      <p:transition spd="slow" advTm="800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n Howard\Desktop\ARC\ARC Photos\_Three Muskateers 1018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43711"/>
            <a:ext cx="7391400" cy="69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5562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3 Amigos</a:t>
            </a:r>
          </a:p>
        </p:txBody>
      </p:sp>
    </p:spTree>
    <p:extLst>
      <p:ext uri="{BB962C8B-B14F-4D97-AF65-F5344CB8AC3E}">
        <p14:creationId xmlns:p14="http://schemas.microsoft.com/office/powerpoint/2010/main" val="32071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7"/>
    </mc:Choice>
    <mc:Fallback>
      <p:transition spd="slow" advTm="811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n Howard\Desktop\ARC\ARC Photos\Benjamin102_22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" y="0"/>
            <a:ext cx="46715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on Howard\Desktop\ARC\ARC Photos\FriscoB01_9_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86" y="0"/>
            <a:ext cx="4438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" y="5748763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BENJAMIN </a:t>
            </a:r>
            <a:r>
              <a:rPr lang="en-US" sz="2400" b="1" dirty="0">
                <a:solidFill>
                  <a:schemeClr val="bg1"/>
                </a:solidFill>
              </a:rPr>
              <a:t>(Severe Macaw) and </a:t>
            </a:r>
            <a:r>
              <a:rPr lang="en-US" sz="2400" b="1" dirty="0" smtClean="0">
                <a:solidFill>
                  <a:schemeClr val="bg1"/>
                </a:solidFill>
              </a:rPr>
              <a:t>FRISCO </a:t>
            </a:r>
            <a:r>
              <a:rPr lang="en-US" sz="2400" b="1" dirty="0">
                <a:solidFill>
                  <a:schemeClr val="bg1"/>
                </a:solidFill>
              </a:rPr>
              <a:t>(Cherry Headed Mixed </a:t>
            </a:r>
            <a:r>
              <a:rPr lang="en-US" sz="2400" b="1" dirty="0" err="1">
                <a:solidFill>
                  <a:schemeClr val="bg1"/>
                </a:solidFill>
              </a:rPr>
              <a:t>Conure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840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5"/>
    </mc:Choice>
    <mc:Fallback>
      <p:transition spd="slow" advTm="79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5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715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LUCKY (Blue Front Amazon)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3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8"/>
    </mc:Choice>
    <mc:Fallback>
      <p:transition spd="slow" advTm="835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20"/>
            <a:ext cx="9144000" cy="6890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316" y="5551713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CHARLIE (Red Front Amazon)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1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1"/>
    </mc:Choice>
    <mc:Fallback>
      <p:transition spd="slow" advTm="841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27"/>
            <a:ext cx="9144000" cy="6954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6388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HERBIE (Mexican Red He</a:t>
            </a:r>
            <a:r>
              <a:rPr lang="en-US" sz="2400" b="1" dirty="0" smtClean="0"/>
              <a:t>ad Amazon)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431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0"/>
    </mc:Choice>
    <mc:Fallback>
      <p:transition spd="slow" advTm="822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n Howard\Desktop\redBellyMale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791199" cy="68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5626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GEORGE (Red </a:t>
            </a:r>
            <a:r>
              <a:rPr lang="en-US" sz="2400" b="1" dirty="0" err="1" smtClean="0">
                <a:solidFill>
                  <a:schemeClr val="bg1"/>
                </a:solidFill>
              </a:rPr>
              <a:t>Bellie</a:t>
            </a:r>
            <a:r>
              <a:rPr lang="en-US" sz="2400" b="1" dirty="0" smtClean="0">
                <a:solidFill>
                  <a:schemeClr val="bg1"/>
                </a:solidFill>
              </a:rPr>
              <a:t> Parrot)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6248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Adopted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78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6"/>
    </mc:Choice>
    <mc:Fallback>
      <p:transition spd="slow" advTm="1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n Howard\Desktop\Snickers - Meyers Parrot (143x186)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6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8345" y="5717232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SNICKERS (Meyers Parrot)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6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9"/>
    </mc:Choice>
    <mc:Fallback>
      <p:transition spd="slow" advTm="870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0"/>
            <a:ext cx="7267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4864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HAWKEYE (Hawk Headed Parrot)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9"/>
    </mc:Choice>
    <mc:Fallback>
      <p:transition spd="slow" advTm="81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944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AVIAN RESCUE CORPORATION</a:t>
            </a:r>
            <a:r>
              <a:rPr lang="en-US" b="1" dirty="0">
                <a:latin typeface="Bookman Old Style" pitchFamily="18" charset="0"/>
              </a:rPr>
              <a:t/>
            </a:r>
            <a:br>
              <a:rPr lang="en-US" b="1" dirty="0">
                <a:latin typeface="Bookman Old Style" pitchFamily="18" charset="0"/>
              </a:rPr>
            </a:br>
            <a:r>
              <a:rPr lang="en-US" b="1" dirty="0">
                <a:latin typeface="Bookman Old Style" pitchFamily="18" charset="0"/>
              </a:rPr>
              <a:t>        </a:t>
            </a:r>
            <a:r>
              <a:rPr lang="en-US" sz="2200" b="1" dirty="0" smtClean="0">
                <a:solidFill>
                  <a:srgbClr val="FF0000"/>
                </a:solidFill>
                <a:latin typeface="Bookman Old Style" pitchFamily="18" charset="0"/>
              </a:rPr>
              <a:t>Concord, CA    (925)686-2350</a:t>
            </a:r>
            <a:endParaRPr lang="en-US" sz="2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Some of the following birds shown are not available for adoption, but are used to represent the wide variety of tropical birds ARC has in its care.</a:t>
            </a:r>
          </a:p>
          <a:p>
            <a:r>
              <a:rPr lang="en-US" dirty="0" smtClean="0"/>
              <a:t>ARC serves as both a Bird Rescue and a Sanctuary for birds which are not adoptable for any number of reasons.</a:t>
            </a:r>
          </a:p>
          <a:p>
            <a:r>
              <a:rPr lang="en-US" dirty="0" smtClean="0"/>
              <a:t>ARC has multiple collection points within the Southwestern US</a:t>
            </a:r>
          </a:p>
          <a:p>
            <a:r>
              <a:rPr lang="en-US" dirty="0" smtClean="0"/>
              <a:t>Photography </a:t>
            </a:r>
            <a:r>
              <a:rPr lang="en-US" dirty="0" err="1" smtClean="0"/>
              <a:t>copywritten</a:t>
            </a:r>
            <a:r>
              <a:rPr lang="en-US" dirty="0" smtClean="0"/>
              <a:t> by Jennifer Dillard (Albuquerque, NM) and ARC</a:t>
            </a:r>
          </a:p>
          <a:p>
            <a:r>
              <a:rPr lang="en-US" dirty="0" smtClean="0"/>
              <a:t>If you have any questions, please ask…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2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6"/>
    </mc:Choice>
    <mc:Fallback>
      <p:transition spd="slow" advTm="1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on Howard\Desktop\ARC\ARC Photos\Jasper 08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4695497" cy="66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on Howard\Desktop\ARC\ARC Photos\Busters Mischief 88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97" y="-533400"/>
            <a:ext cx="4419600" cy="7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791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JASPER </a:t>
            </a:r>
            <a:r>
              <a:rPr lang="en-US" sz="2400" b="1" dirty="0">
                <a:solidFill>
                  <a:schemeClr val="bg1"/>
                </a:solidFill>
              </a:rPr>
              <a:t>(Umbrella Cockatoo) and </a:t>
            </a:r>
            <a:r>
              <a:rPr lang="en-US" sz="2400" b="1" dirty="0" smtClean="0">
                <a:solidFill>
                  <a:schemeClr val="bg1"/>
                </a:solidFill>
              </a:rPr>
              <a:t>BUSTER </a:t>
            </a:r>
            <a:r>
              <a:rPr lang="en-US" sz="2400" b="1" dirty="0">
                <a:solidFill>
                  <a:schemeClr val="bg1"/>
                </a:solidFill>
              </a:rPr>
              <a:t>(Eleanor Cockatoo)</a:t>
            </a:r>
          </a:p>
        </p:txBody>
      </p:sp>
    </p:spTree>
    <p:extLst>
      <p:ext uri="{BB962C8B-B14F-4D97-AF65-F5344CB8AC3E}">
        <p14:creationId xmlns:p14="http://schemas.microsoft.com/office/powerpoint/2010/main" val="72900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0"/>
    </mc:Choice>
    <mc:Fallback>
      <p:transition spd="slow" advTm="854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n Howard\Desktop\ARC\ARC Photos\Buster Tug O War 8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3"/>
            <a:ext cx="8991600" cy="67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181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BUSTER’s tug-of-war</a:t>
            </a:r>
          </a:p>
        </p:txBody>
      </p:sp>
    </p:spTree>
    <p:extLst>
      <p:ext uri="{BB962C8B-B14F-4D97-AF65-F5344CB8AC3E}">
        <p14:creationId xmlns:p14="http://schemas.microsoft.com/office/powerpoint/2010/main" val="341352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9"/>
    </mc:Choice>
    <mc:Fallback>
      <p:transition spd="slow" advTm="809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n Howard\Desktop\ARC\ARC Photos\Sunshine1 08_19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52769"/>
            <a:ext cx="7086600" cy="69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571723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SUNSHINE </a:t>
            </a:r>
            <a:r>
              <a:rPr lang="en-US" sz="2400" b="1" dirty="0">
                <a:solidFill>
                  <a:schemeClr val="bg1"/>
                </a:solidFill>
              </a:rPr>
              <a:t>(Citron Cockatoo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538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7"/>
    </mc:Choice>
    <mc:Fallback>
      <p:transition spd="slow" advTm="826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n Howard\Desktop\ARC\ARC Photos\RomeoB 2_08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199" cy="69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867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ROMEO (</a:t>
            </a:r>
            <a:r>
              <a:rPr lang="en-US" sz="2400" b="1" dirty="0" err="1"/>
              <a:t>Goffin</a:t>
            </a:r>
            <a:r>
              <a:rPr lang="en-US" sz="2400" b="1" dirty="0"/>
              <a:t> Cockatoo)</a:t>
            </a:r>
          </a:p>
        </p:txBody>
      </p:sp>
    </p:spTree>
    <p:extLst>
      <p:ext uri="{BB962C8B-B14F-4D97-AF65-F5344CB8AC3E}">
        <p14:creationId xmlns:p14="http://schemas.microsoft.com/office/powerpoint/2010/main" val="406959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0"/>
    </mc:Choice>
    <mc:Fallback>
      <p:transition spd="slow" advTm="784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 rot="5400000">
            <a:off x="890933" y="1138989"/>
            <a:ext cx="6877879" cy="4599053"/>
            <a:chOff x="2114" y="1737"/>
            <a:chExt cx="1536" cy="850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/>
          </p:nvSpPr>
          <p:spPr bwMode="auto">
            <a:xfrm>
              <a:off x="2114" y="1737"/>
              <a:ext cx="1531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1737"/>
              <a:ext cx="1536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057399" y="6019800"/>
            <a:ext cx="457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PISTASICO (Male Citron Cockatoo)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5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4"/>
    </mc:Choice>
    <mc:Fallback>
      <p:transition spd="slow" advTm="802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n Howard\Desktop\ARC\ARC Photos\Tuckers Juice Time8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4236"/>
            <a:ext cx="8763000" cy="69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6388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TUCKER (Congo African Grey)</a:t>
            </a:r>
          </a:p>
        </p:txBody>
      </p:sp>
    </p:spTree>
    <p:extLst>
      <p:ext uri="{BB962C8B-B14F-4D97-AF65-F5344CB8AC3E}">
        <p14:creationId xmlns:p14="http://schemas.microsoft.com/office/powerpoint/2010/main" val="365842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7"/>
    </mc:Choice>
    <mc:Fallback>
      <p:transition spd="slow" advTm="767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n Howard\Desktop\ARC\ARC Photos\Tucker Time 4 x 6 ish_8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7115"/>
            <a:ext cx="5257799" cy="697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5638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TUCKER – Loving time</a:t>
            </a:r>
          </a:p>
        </p:txBody>
      </p:sp>
    </p:spTree>
    <p:extLst>
      <p:ext uri="{BB962C8B-B14F-4D97-AF65-F5344CB8AC3E}">
        <p14:creationId xmlns:p14="http://schemas.microsoft.com/office/powerpoint/2010/main" val="393759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7"/>
    </mc:Choice>
    <mc:Fallback>
      <p:transition spd="slow" advTm="817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on Howard\Desktop\ARC\ARC Photos\Kirby Talks with Doc 0979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1816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KIRBY (Scarlet Macaw) – Talking to the Doc</a:t>
            </a:r>
          </a:p>
        </p:txBody>
      </p:sp>
    </p:spTree>
    <p:extLst>
      <p:ext uri="{BB962C8B-B14F-4D97-AF65-F5344CB8AC3E}">
        <p14:creationId xmlns:p14="http://schemas.microsoft.com/office/powerpoint/2010/main" val="153173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8"/>
    </mc:Choice>
    <mc:Fallback>
      <p:transition spd="slow" advTm="785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on Howard\Desktop\ARC\ARC Photos\Kirbys-Blood-Draw--7-2008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" y="0"/>
            <a:ext cx="9041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0198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KIRBY – Giving some blood</a:t>
            </a:r>
          </a:p>
        </p:txBody>
      </p:sp>
    </p:spTree>
    <p:extLst>
      <p:ext uri="{BB962C8B-B14F-4D97-AF65-F5344CB8AC3E}">
        <p14:creationId xmlns:p14="http://schemas.microsoft.com/office/powerpoint/2010/main" val="20058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8"/>
    </mc:Choice>
    <mc:Fallback>
      <p:transition spd="slow" advTm="826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n Howard\Desktop\ARC\ARC Photos\Buddy 08_21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366236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n Howard\Desktop\ARC\ARC Photos\Buddy2 08_21_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125913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n Howard\Desktop\ARC\ARC Photos\Van Go under cover 08_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1"/>
            <a:ext cx="4267200" cy="5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793" y="6223961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BUDDY (Red Spread Pigeon) – </a:t>
            </a:r>
            <a:r>
              <a:rPr lang="en-US" sz="2400" b="1" dirty="0" smtClean="0"/>
              <a:t>VAN DE GO </a:t>
            </a:r>
            <a:r>
              <a:rPr lang="en-US" sz="2400" b="1" dirty="0"/>
              <a:t>(Grey Rock Pigeon)</a:t>
            </a:r>
          </a:p>
        </p:txBody>
      </p:sp>
    </p:spTree>
    <p:extLst>
      <p:ext uri="{BB962C8B-B14F-4D97-AF65-F5344CB8AC3E}">
        <p14:creationId xmlns:p14="http://schemas.microsoft.com/office/powerpoint/2010/main" val="372757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9"/>
    </mc:Choice>
    <mc:Fallback>
      <p:transition spd="slow" advTm="835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Ron Howard\Desktop\Macaws in fligh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8674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Macaws in flight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6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5"/>
    </mc:Choice>
    <mc:Fallback>
      <p:transition spd="slow" advTm="816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n Howard\Desktop\ARC\ARC Photos\Gracie2 11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9724"/>
            <a:ext cx="7696200" cy="68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096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Throat </a:t>
            </a:r>
            <a:r>
              <a:rPr lang="en-US" sz="2400" b="1" dirty="0"/>
              <a:t>cyst – Grey Rock Pigeon</a:t>
            </a:r>
          </a:p>
        </p:txBody>
      </p:sp>
    </p:spTree>
    <p:extLst>
      <p:ext uri="{BB962C8B-B14F-4D97-AF65-F5344CB8AC3E}">
        <p14:creationId xmlns:p14="http://schemas.microsoft.com/office/powerpoint/2010/main" val="239146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7"/>
    </mc:Choice>
    <mc:Fallback>
      <p:transition spd="slow" advTm="840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n Howard\Desktop\ARC\ARC Photos\Angel&amp;Cammie02_28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901377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03024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ANGEL (</a:t>
            </a:r>
            <a:r>
              <a:rPr lang="en-US" sz="2400" b="1" dirty="0" err="1"/>
              <a:t>Ringneck</a:t>
            </a:r>
            <a:r>
              <a:rPr lang="en-US" sz="2400" b="1" dirty="0"/>
              <a:t> Dove) and daughter </a:t>
            </a:r>
            <a:r>
              <a:rPr lang="en-US" sz="2400" b="1" dirty="0" smtClean="0"/>
              <a:t>CAMMIE </a:t>
            </a:r>
            <a:r>
              <a:rPr lang="en-US" sz="2400" b="1" dirty="0" smtClean="0"/>
              <a:t>(Albino </a:t>
            </a:r>
            <a:r>
              <a:rPr lang="en-US" sz="2400" b="1" dirty="0" err="1" smtClean="0"/>
              <a:t>Ringneck</a:t>
            </a:r>
            <a:r>
              <a:rPr lang="en-US" sz="2400" b="1" dirty="0" smtClean="0"/>
              <a:t>) – </a:t>
            </a:r>
            <a:r>
              <a:rPr lang="en-US" sz="2400" b="1" dirty="0" smtClean="0">
                <a:solidFill>
                  <a:srgbClr val="FF0000"/>
                </a:solidFill>
              </a:rPr>
              <a:t>Representation only, Doves are NOT available for adoption.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3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3"/>
    </mc:Choice>
    <mc:Fallback>
      <p:transition spd="slow" advTm="818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413"/>
            <a:ext cx="6096000" cy="6813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59436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Grey Normal Male Cockatiel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347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4"/>
    </mc:Choice>
    <mc:Fallback>
      <p:transition spd="slow" advTm="819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410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PIED Pair of Cockatiels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0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0"/>
    </mc:Choice>
    <mc:Fallback>
      <p:transition spd="slow" advTm="786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3634" y="54102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Birdie Bath </a:t>
            </a:r>
            <a:r>
              <a:rPr lang="en-US" sz="2400" b="1" dirty="0" smtClean="0">
                <a:solidFill>
                  <a:schemeClr val="bg1"/>
                </a:solidFill>
              </a:rPr>
              <a:t>Time !!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4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2"/>
    </mc:Choice>
    <mc:Fallback>
      <p:transition spd="slow" advTm="8052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n Howard\Desktop\ARC\ARC Photos\Goldie 12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5" y="-76638"/>
            <a:ext cx="3214419" cy="7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n Howard\Desktop\ARC\ARC Photos\Jasmine 03_15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86" y="-139700"/>
            <a:ext cx="42701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on Howard\Desktop\ARC\ARC Photos\Cora_Mini 03_15_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1933"/>
            <a:ext cx="4306887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" y="6095999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Some more </a:t>
            </a:r>
            <a:r>
              <a:rPr lang="en-US" sz="2400" b="1" dirty="0">
                <a:solidFill>
                  <a:schemeClr val="bg1"/>
                </a:solidFill>
              </a:rPr>
              <a:t>of our kids</a:t>
            </a:r>
          </a:p>
        </p:txBody>
      </p:sp>
    </p:spTree>
    <p:extLst>
      <p:ext uri="{BB962C8B-B14F-4D97-AF65-F5344CB8AC3E}">
        <p14:creationId xmlns:p14="http://schemas.microsoft.com/office/powerpoint/2010/main" val="71374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4"/>
    </mc:Choice>
    <mc:Fallback>
      <p:transition spd="slow" advTm="817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n Howard\Desktop\ARC\ARC Photos\Cockatiel FluidCrop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088"/>
            <a:ext cx="4292885" cy="687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on Howard\Desktop\ARC\ARC Photos\CR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7456"/>
            <a:ext cx="28448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0198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Cockatiel with crop fluid</a:t>
            </a:r>
          </a:p>
        </p:txBody>
      </p:sp>
    </p:spTree>
    <p:extLst>
      <p:ext uri="{BB962C8B-B14F-4D97-AF65-F5344CB8AC3E}">
        <p14:creationId xmlns:p14="http://schemas.microsoft.com/office/powerpoint/2010/main" val="283654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1"/>
    </mc:Choice>
    <mc:Fallback>
      <p:transition spd="slow" advTm="8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n Howard\Desktop\ARC\ARC Photos\Zeke 08_23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"/>
            <a:ext cx="7086600" cy="68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096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ZEEKE (</a:t>
            </a:r>
            <a:r>
              <a:rPr lang="en-US" sz="2400" b="1" dirty="0" err="1" smtClean="0">
                <a:solidFill>
                  <a:schemeClr val="bg1"/>
                </a:solidFill>
              </a:rPr>
              <a:t>Jenday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Conure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0"/>
    </mc:Choice>
    <mc:Fallback>
      <p:transition spd="slow" advTm="824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n Howard\Desktop\Fishers Loverbirds 08_12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766"/>
            <a:ext cx="6783422" cy="69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334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Fishers Lovebirds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62484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Adopted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4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7"/>
    </mc:Choice>
    <mc:Fallback>
      <p:transition spd="slow" advTm="1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n Howard\Desktop\George and Princ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019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African Black Masked Lovebirds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1"/>
    </mc:Choice>
    <mc:Fallback>
      <p:transition spd="slow" advTm="77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2"/>
            <a:ext cx="9144000" cy="685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6038588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ERNIE – One handsome fella’ (Blue and Gold Macaw)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3"/>
    </mc:Choice>
    <mc:Fallback>
      <p:transition spd="slow" advTm="807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on Howard\Desktop\ARC\ARC Photos\JJ2 11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376"/>
            <a:ext cx="9144000" cy="69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80433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So – </a:t>
            </a:r>
            <a:r>
              <a:rPr lang="en-US" sz="2400" b="1" dirty="0" err="1">
                <a:solidFill>
                  <a:srgbClr val="FFFF00"/>
                </a:solidFill>
              </a:rPr>
              <a:t>What’cha</a:t>
            </a:r>
            <a:r>
              <a:rPr lang="en-US" sz="2400" b="1" dirty="0">
                <a:solidFill>
                  <a:srgbClr val="FFFF00"/>
                </a:solidFill>
              </a:rPr>
              <a:t> waiting for…help us NOW</a:t>
            </a:r>
            <a:r>
              <a:rPr lang="en-US" sz="2400" b="1" dirty="0" smtClean="0">
                <a:solidFill>
                  <a:srgbClr val="FFFF00"/>
                </a:solidFill>
              </a:rPr>
              <a:t>…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says </a:t>
            </a:r>
            <a:r>
              <a:rPr lang="en-US" sz="2400" b="1" dirty="0">
                <a:solidFill>
                  <a:srgbClr val="FFFF00"/>
                </a:solidFill>
              </a:rPr>
              <a:t>JJ the Green Wing Macaw</a:t>
            </a:r>
          </a:p>
        </p:txBody>
      </p:sp>
    </p:spTree>
    <p:extLst>
      <p:ext uri="{BB962C8B-B14F-4D97-AF65-F5344CB8AC3E}">
        <p14:creationId xmlns:p14="http://schemas.microsoft.com/office/powerpoint/2010/main" val="338734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3"/>
    </mc:Choice>
    <mc:Fallback>
      <p:transition spd="slow" advTm="130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1722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BUSTER – Just hanging around</a:t>
            </a:r>
            <a:r>
              <a:rPr lang="en-US" sz="2400" b="1" dirty="0" smtClean="0">
                <a:solidFill>
                  <a:schemeClr val="bg1"/>
                </a:solidFill>
              </a:rPr>
              <a:t>! (Eleanor Cockatoo)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2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0"/>
    </mc:Choice>
    <mc:Fallback>
      <p:transition spd="slow" advTm="769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on Howard\Desktop\ARC\ARC Photos\Angel 7-2008_086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5"/>
            <a:ext cx="9158884" cy="68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7912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ANGEL (Rose Breasted Cockatoo)</a:t>
            </a:r>
          </a:p>
        </p:txBody>
      </p:sp>
    </p:spTree>
    <p:extLst>
      <p:ext uri="{BB962C8B-B14F-4D97-AF65-F5344CB8AC3E}">
        <p14:creationId xmlns:p14="http://schemas.microsoft.com/office/powerpoint/2010/main" val="20514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6"/>
    </mc:Choice>
    <mc:Fallback>
      <p:transition spd="slow" advTm="802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Ron Howard\Desktop\ARC\ARC Photos\Angels Tumor 7-2008 _092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0" y="0"/>
            <a:ext cx="9173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4864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ANGEL – Wing tumor</a:t>
            </a:r>
          </a:p>
        </p:txBody>
      </p:sp>
    </p:spTree>
    <p:extLst>
      <p:ext uri="{BB962C8B-B14F-4D97-AF65-F5344CB8AC3E}">
        <p14:creationId xmlns:p14="http://schemas.microsoft.com/office/powerpoint/2010/main" val="251244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4"/>
    </mc:Choice>
    <mc:Fallback>
      <p:transition spd="slow" advTm="80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n Howard\Desktop\ARC\ARC Photos\Boomer1 08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22839"/>
            <a:ext cx="7086600" cy="69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5626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BOOMER (Harlequin Macaw) – Saying Hello</a:t>
            </a:r>
          </a:p>
        </p:txBody>
      </p:sp>
    </p:spTree>
    <p:extLst>
      <p:ext uri="{BB962C8B-B14F-4D97-AF65-F5344CB8AC3E}">
        <p14:creationId xmlns:p14="http://schemas.microsoft.com/office/powerpoint/2010/main" val="360205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5"/>
    </mc:Choice>
    <mc:Fallback>
      <p:transition spd="slow" advTm="812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n Howard\Desktop\ARC\ARC Photos\Boomer Funnies Anyone_89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6" y="0"/>
            <a:ext cx="4598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on Howard\Desktop\ARC\ARC Photos\Boomer Funnies Not So Tasty _89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638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BOOMER – Reading the newspaper</a:t>
            </a:r>
          </a:p>
        </p:txBody>
      </p:sp>
    </p:spTree>
    <p:extLst>
      <p:ext uri="{BB962C8B-B14F-4D97-AF65-F5344CB8AC3E}">
        <p14:creationId xmlns:p14="http://schemas.microsoft.com/office/powerpoint/2010/main" val="299365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8"/>
    </mc:Choice>
    <mc:Fallback>
      <p:transition spd="slow" advTm="787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546</Words>
  <Application>Microsoft Office PowerPoint</Application>
  <PresentationFormat>On-screen Show (4:3)</PresentationFormat>
  <Paragraphs>103</Paragraphs>
  <Slides>40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AVIAN RESCUE CORPORATION         Concord, CA    (925)686-2350</vt:lpstr>
      <vt:lpstr>AVIAN RESCUE CORPORATION         Concord, CA    (925)686-2350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AVIAN RESCUE CORPORATION</dc:title>
  <dc:creator>Ron Howard</dc:creator>
  <cp:lastModifiedBy>Ron Howard</cp:lastModifiedBy>
  <cp:revision>57</cp:revision>
  <dcterms:created xsi:type="dcterms:W3CDTF">2012-05-25T16:09:21Z</dcterms:created>
  <dcterms:modified xsi:type="dcterms:W3CDTF">2013-05-25T22:06:27Z</dcterms:modified>
</cp:coreProperties>
</file>